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11/8/2019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280054914"/>
              </p:ext>
            </p:extLst>
          </p:nvPr>
        </p:nvGraphicFramePr>
        <p:xfrm>
          <a:off x="180474" y="223710"/>
          <a:ext cx="7025777" cy="286106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Drew’s an Asshole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completely outside the shooting area not touching fault lines, both hands touching marks. PCC muzzle touching any mark.</a:t>
                      </a: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held with both hands,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FB6DBBFE-6626-447E-96FA-FE7D5F5CE965}"/>
              </a:ext>
            </a:extLst>
          </p:cNvPr>
          <p:cNvPicPr>
            <a:picLocks noChangeAspect="1"/>
          </p:cNvPicPr>
          <p:nvPr/>
        </p:nvPicPr>
        <p:blipFill>
          <a:blip r:embed="rId5"/>
          <a:stretch>
            <a:fillRect/>
          </a:stretch>
        </p:blipFill>
        <p:spPr>
          <a:xfrm>
            <a:off x="180474" y="3482399"/>
            <a:ext cx="7025777" cy="402708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Drew’s an Asshole</a:t>
            </a:r>
          </a:p>
          <a:p>
            <a:pPr algn="ctr"/>
            <a:r>
              <a:rPr lang="en-US" b="1" dirty="0"/>
              <a:t>Written Stage Briefing</a:t>
            </a:r>
          </a:p>
          <a:p>
            <a:r>
              <a:rPr lang="en-US" dirty="0"/>
              <a:t>Drew’s an Asshole is a 30 round, 150 point, Comstock field course. There are twelve USPSA targets and six mini poppers. The best two hits on paper will score, and steel must fall to score. The start signal is audible.</a:t>
            </a:r>
          </a:p>
          <a:p>
            <a:endParaRPr lang="en-US" dirty="0"/>
          </a:p>
          <a:p>
            <a:r>
              <a:rPr lang="en-US" dirty="0"/>
              <a:t>Handgun start position is standing completely outside the shooting area, not touching any fault lines, hands touching either set of marks. Handgun is loaded and holstered</a:t>
            </a:r>
          </a:p>
          <a:p>
            <a:endParaRPr lang="en-US" dirty="0"/>
          </a:p>
          <a:p>
            <a:r>
              <a:rPr lang="en-US" dirty="0"/>
              <a:t>PCC start position is standing completely outside the shooting area, not touching any fault lines, muzzle touching any mark. Loaded carbine is held with both hands, safety on, shouldered.</a:t>
            </a:r>
          </a:p>
          <a:p>
            <a:endParaRPr lang="en-US" dirty="0"/>
          </a:p>
          <a:p>
            <a:r>
              <a:rPr lang="en-US" dirty="0"/>
              <a:t>Upon start signal, engage targets as they become available from within the shooting area. You may curse Drew and his no-shoots after the range has been called clear.</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1469</TotalTime>
  <Words>237</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2019-11-08T21:27:35Z</dcterms:modified>
  <cp:category>Shooting</cp:category>
</cp:coreProperties>
</file>

<file path=docProps/thumbnail.jpeg>
</file>